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7FA417-83C7-42D5-B912-3C93E7E5DE4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65E6AE-F163-40DA-8C37-75AA584ACE0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A417-83C7-42D5-B912-3C93E7E5DE4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6AE-F163-40DA-8C37-75AA584AC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A417-83C7-42D5-B912-3C93E7E5DE4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65E6AE-F163-40DA-8C37-75AA584AC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A417-83C7-42D5-B912-3C93E7E5DE4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6AE-F163-40DA-8C37-75AA584ACE0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7FA417-83C7-42D5-B912-3C93E7E5DE4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65E6AE-F163-40DA-8C37-75AA584ACE0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A417-83C7-42D5-B912-3C93E7E5DE4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6AE-F163-40DA-8C37-75AA584ACE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A417-83C7-42D5-B912-3C93E7E5DE4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6AE-F163-40DA-8C37-75AA584ACE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A417-83C7-42D5-B912-3C93E7E5DE4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6AE-F163-40DA-8C37-75AA584ACE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A417-83C7-42D5-B912-3C93E7E5DE4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6AE-F163-40DA-8C37-75AA584ACE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A417-83C7-42D5-B912-3C93E7E5DE4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65E6AE-F163-40DA-8C37-75AA584ACE0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A417-83C7-42D5-B912-3C93E7E5DE4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6AE-F163-40DA-8C37-75AA584ACE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B7FA417-83C7-42D5-B912-3C93E7E5DE4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565E6AE-F163-40DA-8C37-75AA584ACE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6400800" cy="17526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 студентки: Тарасенко Д., Козак Ю.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6480720" cy="3888432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«Особливості та переваги освітньої програми  підготовки бакалавра за спеціальністю 072 Фінанси, банківська справа та страхування»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 ОСВІТА – ТВІЙ ГАРАНТОВАНИЙ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УСПІХ !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16832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престижна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 без проблем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000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заробляти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примножувати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примножується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4394969"/>
            <a:ext cx="3528392" cy="2350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2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банківська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 та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endParaRPr lang="ru-RU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одна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роки попит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фінансистів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економістів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2,5 рази, 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затребуваних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Разом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стрімке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62" y="4653136"/>
            <a:ext cx="4356484" cy="2122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3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ТОП-5 ПЕРЕВАГ СПЕЦІАЛЬНОСТІ ФІНАНСИСТА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3" y="1844824"/>
            <a:ext cx="1787671" cy="394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1728192" cy="394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1876226" cy="394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22" y="1853952"/>
            <a:ext cx="1713731" cy="393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53" y="1830079"/>
            <a:ext cx="1785757" cy="395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дозволить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505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4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висококваліфікованими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91" y="1412776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іністерстві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ержавному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аціональному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банках;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трахових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інансових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службах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ідділеннях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ідділах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9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 1.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Доброзичлива атмосфера, комфортне середовище навчання та дозвілля студентів</a:t>
            </a:r>
          </a:p>
          <a:p>
            <a:pPr algn="just"/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 2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Ефективне поєднання сучасних форм контактного та дистанційного навчання</a:t>
            </a:r>
          </a:p>
          <a:p>
            <a:pPr algn="just"/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 3.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Потужний професорсько-викладацький склад, залучення до навчального процесу провідних фахівців-фінансистів</a:t>
            </a:r>
          </a:p>
          <a:p>
            <a:pPr algn="just"/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 4.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Активне залучення студентів до наукової роботи, участі у конференціях</a:t>
            </a:r>
          </a:p>
          <a:p>
            <a:pPr algn="just"/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 5.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великим фондом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 6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умов практики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736304" cy="1510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4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lumMod val="44000"/>
              </a:schemeClr>
            </a:gs>
            <a:gs pos="55000">
              <a:schemeClr val="accent1">
                <a:tint val="44500"/>
                <a:satMod val="160000"/>
              </a:schemeClr>
            </a:gs>
            <a:gs pos="8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7992888" cy="34578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Запрошуємо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зможете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елітарної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 та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професію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3960440" cy="2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9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245</TotalTime>
  <Words>379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Сетка</vt:lpstr>
      <vt:lpstr>«Особливості та переваги освітньої програми  підготовки бакалавра за спеціальністю 072 Фінанси, банківська справа та страхування»</vt:lpstr>
      <vt:lpstr>ФІНАНСОВА ОСВІТА – ТВІЙ ГАРАНТОВАНИЙ УСПІХ !</vt:lpstr>
      <vt:lpstr>Фінанси, банківська справа та страхування</vt:lpstr>
      <vt:lpstr>ТОП-5 ПЕРЕВАГ СПЕЦІАЛЬНОСТІ ФІНАНСИСТА</vt:lpstr>
      <vt:lpstr>Навчання за спеціальністю «Фінанси, банківська справа та страхування» дозволить випускнику виконувати такі функції:</vt:lpstr>
      <vt:lpstr>Випускники нашої спеціальності є висококваліфікованими фахівцями, які можуть працювати у:</vt:lpstr>
      <vt:lpstr>переваги навчання за спеціальністю «Фінанси, банківська справа та страхування»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«Особливості та переваги освітньої програми  підготовки бакалавра за спеціальністю 072 Фінанси, банківська справа та страхування»</dc:title>
  <dc:creator>USER</dc:creator>
  <cp:lastModifiedBy>User</cp:lastModifiedBy>
  <cp:revision>11</cp:revision>
  <dcterms:created xsi:type="dcterms:W3CDTF">2020-11-11T09:28:15Z</dcterms:created>
  <dcterms:modified xsi:type="dcterms:W3CDTF">2020-12-09T07:01:51Z</dcterms:modified>
</cp:coreProperties>
</file>